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  <p:sldMasterId id="2147483711" r:id="rId5"/>
  </p:sldMasterIdLst>
  <p:notesMasterIdLst>
    <p:notesMasterId r:id="rId16"/>
  </p:notesMasterIdLst>
  <p:sldIdLst>
    <p:sldId id="256" r:id="rId6"/>
    <p:sldId id="266" r:id="rId7"/>
    <p:sldId id="259" r:id="rId8"/>
    <p:sldId id="263" r:id="rId9"/>
    <p:sldId id="260" r:id="rId10"/>
    <p:sldId id="261" r:id="rId11"/>
    <p:sldId id="265" r:id="rId12"/>
    <p:sldId id="262" r:id="rId13"/>
    <p:sldId id="258" r:id="rId14"/>
    <p:sldId id="267" r:id="rId15"/>
  </p:sldIdLst>
  <p:sldSz cx="12192000" cy="6858000"/>
  <p:notesSz cx="67691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14013C7-5D18-0D49-BE2B-93473014DC2F}">
          <p14:sldIdLst>
            <p14:sldId id="256"/>
          </p14:sldIdLst>
        </p14:section>
        <p14:section name="Titelfolie" id="{62AFB899-A448-D546-8BDF-5D6ADA5EA51B}">
          <p14:sldIdLst>
            <p14:sldId id="266"/>
          </p14:sldIdLst>
        </p14:section>
        <p14:section name="Alternative Titelfolie" id="{0F5AF3C5-4C4A-B243-BF24-979DECFB297B}">
          <p14:sldIdLst>
            <p14:sldId id="259"/>
          </p14:sldIdLst>
        </p14:section>
        <p14:section name="Inhaltsfolien" id="{E97E47FB-B6A7-3641-A7AE-1DC23A4AE68B}">
          <p14:sldIdLst>
            <p14:sldId id="263"/>
            <p14:sldId id="260"/>
            <p14:sldId id="261"/>
            <p14:sldId id="265"/>
            <p14:sldId id="262"/>
          </p14:sldIdLst>
        </p14:section>
        <p14:section name="Schlussfolien - Kontakt" id="{A641F173-A060-734A-A7F4-81DBC8E993D7}">
          <p14:sldIdLst>
            <p14:sldId id="258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77F"/>
    <a:srgbClr val="0098DB"/>
    <a:srgbClr val="E98300"/>
    <a:srgbClr val="B6BF00"/>
    <a:srgbClr val="003A89"/>
    <a:srgbClr val="006600"/>
    <a:srgbClr val="008000"/>
    <a:srgbClr val="B1B7BB"/>
    <a:srgbClr val="81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32C65-6AE4-FE49-87D2-A1C20B7E0985}" v="13" dt="2024-10-27T17:09:49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3"/>
  </p:normalViewPr>
  <p:slideViewPr>
    <p:cSldViewPr snapToGrid="0">
      <p:cViewPr varScale="1">
        <p:scale>
          <a:sx n="115" d="100"/>
          <a:sy n="115" d="100"/>
        </p:scale>
        <p:origin x="576" y="1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ne Pfister (VWI)" userId="06ae8beb-9fa3-4a58-88f4-0f16b1caa513" providerId="ADAL" clId="{D6D32C65-6AE4-FE49-87D2-A1C20B7E0985}"/>
    <pc:docChg chg="modSld modMainMaster">
      <pc:chgData name="Janine Pfister (VWI)" userId="06ae8beb-9fa3-4a58-88f4-0f16b1caa513" providerId="ADAL" clId="{D6D32C65-6AE4-FE49-87D2-A1C20B7E0985}" dt="2024-10-27T16:24:18.808" v="27"/>
      <pc:docMkLst>
        <pc:docMk/>
      </pc:docMkLst>
      <pc:sldChg chg="setBg">
        <pc:chgData name="Janine Pfister (VWI)" userId="06ae8beb-9fa3-4a58-88f4-0f16b1caa513" providerId="ADAL" clId="{D6D32C65-6AE4-FE49-87D2-A1C20B7E0985}" dt="2024-10-27T16:24:18.808" v="27"/>
        <pc:sldMkLst>
          <pc:docMk/>
          <pc:sldMk cId="3202919492" sldId="256"/>
        </pc:sldMkLst>
      </pc:sldChg>
      <pc:sldChg chg="modSp mod">
        <pc:chgData name="Janine Pfister (VWI)" userId="06ae8beb-9fa3-4a58-88f4-0f16b1caa513" providerId="ADAL" clId="{D6D32C65-6AE4-FE49-87D2-A1C20B7E0985}" dt="2024-10-27T15:55:25.747" v="15" actId="20577"/>
        <pc:sldMkLst>
          <pc:docMk/>
          <pc:sldMk cId="2026877361" sldId="266"/>
        </pc:sldMkLst>
        <pc:spChg chg="mod">
          <ac:chgData name="Janine Pfister (VWI)" userId="06ae8beb-9fa3-4a58-88f4-0f16b1caa513" providerId="ADAL" clId="{D6D32C65-6AE4-FE49-87D2-A1C20B7E0985}" dt="2024-10-27T15:55:25.747" v="15" actId="20577"/>
          <ac:spMkLst>
            <pc:docMk/>
            <pc:sldMk cId="2026877361" sldId="266"/>
            <ac:spMk id="3" creationId="{7904E487-9C6A-81DD-DEE0-4324C197AAB3}"/>
          </ac:spMkLst>
        </pc:spChg>
      </pc:sldChg>
      <pc:sldMasterChg chg="modSldLayout">
        <pc:chgData name="Janine Pfister (VWI)" userId="06ae8beb-9fa3-4a58-88f4-0f16b1caa513" providerId="ADAL" clId="{D6D32C65-6AE4-FE49-87D2-A1C20B7E0985}" dt="2024-10-27T16:24:05.855" v="22"/>
        <pc:sldMasterMkLst>
          <pc:docMk/>
          <pc:sldMasterMk cId="1232772390" sldId="2147483661"/>
        </pc:sldMasterMkLst>
        <pc:sldLayoutChg chg="setBg">
          <pc:chgData name="Janine Pfister (VWI)" userId="06ae8beb-9fa3-4a58-88f4-0f16b1caa513" providerId="ADAL" clId="{D6D32C65-6AE4-FE49-87D2-A1C20B7E0985}" dt="2024-10-27T16:24:05.855" v="22"/>
          <pc:sldLayoutMkLst>
            <pc:docMk/>
            <pc:sldMasterMk cId="1232772390" sldId="2147483661"/>
            <pc:sldLayoutMk cId="2684055864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4A3CC-CB99-4A25-B42C-C5F28EA833E0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DB20A-5E48-4639-95C6-E5762D5A4E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82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04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7932" y="837913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0D6391-C193-6AAD-B401-7A65E3EAB909}"/>
              </a:ext>
            </a:extLst>
          </p:cNvPr>
          <p:cNvSpPr>
            <a:spLocks noChangeAspect="1"/>
          </p:cNvSpPr>
          <p:nvPr userDrawn="1"/>
        </p:nvSpPr>
        <p:spPr>
          <a:xfrm>
            <a:off x="588206" y="-1097396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10752000" y="3130208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45">
            <a:extLst>
              <a:ext uri="{FF2B5EF4-FFF2-40B4-BE49-F238E27FC236}">
                <a16:creationId xmlns:a16="http://schemas.microsoft.com/office/drawing/2014/main" id="{92CE667F-94FE-31BF-F69F-55BFD64E2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0463" y="2178762"/>
            <a:ext cx="7871071" cy="3733307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7153A979-BF0D-CBA9-CAF7-875CB0EAD06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7EC21B1-E24D-698F-A7EB-8629D2CFB15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8">
            <a:extLst>
              <a:ext uri="{FF2B5EF4-FFF2-40B4-BE49-F238E27FC236}">
                <a16:creationId xmlns:a16="http://schemas.microsoft.com/office/drawing/2014/main" id="{5937E3A6-9B55-A91C-3EBD-D3984CBB67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5957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2415" y="843937"/>
            <a:ext cx="5717340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45">
            <a:extLst>
              <a:ext uri="{FF2B5EF4-FFF2-40B4-BE49-F238E27FC236}">
                <a16:creationId xmlns:a16="http://schemas.microsoft.com/office/drawing/2014/main" id="{92CE667F-94FE-31BF-F69F-55BFD64E2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2415" y="2156185"/>
            <a:ext cx="6475957" cy="3755884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7153A979-BF0D-CBA9-CAF7-875CB0EAD06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7EC21B1-E24D-698F-A7EB-8629D2CFB15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8">
            <a:extLst>
              <a:ext uri="{FF2B5EF4-FFF2-40B4-BE49-F238E27FC236}">
                <a16:creationId xmlns:a16="http://schemas.microsoft.com/office/drawing/2014/main" id="{5937E3A6-9B55-A91C-3EBD-D3984CBB67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A84FFA-3AA0-3041-613E-CE16D1377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16296" y="-580076"/>
            <a:ext cx="5428479" cy="52233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161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5141" y="843938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0D6391-C193-6AAD-B401-7A65E3EAB909}"/>
              </a:ext>
            </a:extLst>
          </p:cNvPr>
          <p:cNvSpPr>
            <a:spLocks noChangeAspect="1"/>
          </p:cNvSpPr>
          <p:nvPr userDrawn="1"/>
        </p:nvSpPr>
        <p:spPr>
          <a:xfrm>
            <a:off x="11093532" y="3715134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-1023440" y="-978592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45">
            <a:extLst>
              <a:ext uri="{FF2B5EF4-FFF2-40B4-BE49-F238E27FC236}">
                <a16:creationId xmlns:a16="http://schemas.microsoft.com/office/drawing/2014/main" id="{92CE667F-94FE-31BF-F69F-55BFD64E2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641" y="2167469"/>
            <a:ext cx="3067792" cy="3744600"/>
          </a:xfrm>
          <a:prstGeom prst="rect">
            <a:avLst/>
          </a:prstGeom>
        </p:spPr>
        <p:txBody>
          <a:bodyPr lIns="0" tIns="0" rIns="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  <a:p>
            <a:pPr lvl="0"/>
            <a:r>
              <a:rPr lang="de-DE"/>
              <a:t>Text</a:t>
            </a:r>
          </a:p>
        </p:txBody>
      </p:sp>
      <p:sp>
        <p:nvSpPr>
          <p:cNvPr id="3" name="Textplatzhalter 45">
            <a:extLst>
              <a:ext uri="{FF2B5EF4-FFF2-40B4-BE49-F238E27FC236}">
                <a16:creationId xmlns:a16="http://schemas.microsoft.com/office/drawing/2014/main" id="{01EFB488-6D41-A225-C9D6-AB9297EBFE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2102" y="2167469"/>
            <a:ext cx="3067792" cy="3744600"/>
          </a:xfrm>
          <a:prstGeom prst="rect">
            <a:avLst/>
          </a:prstGeom>
        </p:spPr>
        <p:txBody>
          <a:bodyPr lIns="0" tIns="0" rIns="0" bIns="36000" anchor="t">
            <a:noAutofit/>
          </a:bodyPr>
          <a:lstStyle>
            <a:lvl1pPr marL="0" indent="0" algn="just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  <a:p>
            <a:pPr lvl="0"/>
            <a:r>
              <a:rPr lang="de-DE"/>
              <a:t>Text</a:t>
            </a:r>
          </a:p>
        </p:txBody>
      </p:sp>
      <p:sp>
        <p:nvSpPr>
          <p:cNvPr id="6" name="Textplatzhalter 45">
            <a:extLst>
              <a:ext uri="{FF2B5EF4-FFF2-40B4-BE49-F238E27FC236}">
                <a16:creationId xmlns:a16="http://schemas.microsoft.com/office/drawing/2014/main" id="{2D014A9D-DCF0-BC2B-0049-0214739D51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563" y="2167469"/>
            <a:ext cx="3067792" cy="3744600"/>
          </a:xfrm>
          <a:prstGeom prst="rect">
            <a:avLst/>
          </a:prstGeom>
        </p:spPr>
        <p:txBody>
          <a:bodyPr lIns="0" tIns="0" rIns="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  <a:p>
            <a:pPr lvl="0"/>
            <a:r>
              <a:rPr lang="de-DE"/>
              <a:t>Text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3BB371D-8827-47B8-2643-44263185E5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929C466-DB23-4342-FB71-5E150C40400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78">
            <a:extLst>
              <a:ext uri="{FF2B5EF4-FFF2-40B4-BE49-F238E27FC236}">
                <a16:creationId xmlns:a16="http://schemas.microsoft.com/office/drawing/2014/main" id="{1CDBBC44-A024-CCF0-CFFE-68033F3FE0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49678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7932" y="747912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0D6391-C193-6AAD-B401-7A65E3EAB909}"/>
              </a:ext>
            </a:extLst>
          </p:cNvPr>
          <p:cNvSpPr>
            <a:spLocks noChangeAspect="1"/>
          </p:cNvSpPr>
          <p:nvPr userDrawn="1"/>
        </p:nvSpPr>
        <p:spPr>
          <a:xfrm>
            <a:off x="11093532" y="3715134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-1023440" y="-978592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45">
            <a:extLst>
              <a:ext uri="{FF2B5EF4-FFF2-40B4-BE49-F238E27FC236}">
                <a16:creationId xmlns:a16="http://schemas.microsoft.com/office/drawing/2014/main" id="{92CE667F-94FE-31BF-F69F-55BFD64E2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641" y="4956593"/>
            <a:ext cx="3067792" cy="955476"/>
          </a:xfrm>
          <a:prstGeom prst="rect">
            <a:avLst/>
          </a:prstGeom>
        </p:spPr>
        <p:txBody>
          <a:bodyPr lIns="0" tIns="0" rIns="0" bIns="36000"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" name="Textplatzhalter 45">
            <a:extLst>
              <a:ext uri="{FF2B5EF4-FFF2-40B4-BE49-F238E27FC236}">
                <a16:creationId xmlns:a16="http://schemas.microsoft.com/office/drawing/2014/main" id="{01EFB488-6D41-A225-C9D6-AB9297EBFE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2102" y="4956591"/>
            <a:ext cx="3067792" cy="955477"/>
          </a:xfrm>
          <a:prstGeom prst="rect">
            <a:avLst/>
          </a:prstGeom>
        </p:spPr>
        <p:txBody>
          <a:bodyPr lIns="0" tIns="0" rIns="0" bIns="36000" anchor="t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3BB371D-8827-47B8-2643-44263185E5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929C466-DB23-4342-FB71-5E150C40400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78">
            <a:extLst>
              <a:ext uri="{FF2B5EF4-FFF2-40B4-BE49-F238E27FC236}">
                <a16:creationId xmlns:a16="http://schemas.microsoft.com/office/drawing/2014/main" id="{1CDBBC44-A024-CCF0-CFFE-68033F3FE0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0EB08B8-F00E-A499-5938-318E12C558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2641" y="1910771"/>
            <a:ext cx="3067792" cy="2879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  <a:p>
            <a:endParaRPr lang="de-DE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FFD0483B-18E3-BAE4-2B66-DA955D55FD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62102" y="1910771"/>
            <a:ext cx="3067792" cy="2875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  <a:p>
            <a:endParaRPr lang="de-DE"/>
          </a:p>
        </p:txBody>
      </p:sp>
      <p:sp>
        <p:nvSpPr>
          <p:cNvPr id="13" name="Textplatzhalter 45">
            <a:extLst>
              <a:ext uri="{FF2B5EF4-FFF2-40B4-BE49-F238E27FC236}">
                <a16:creationId xmlns:a16="http://schemas.microsoft.com/office/drawing/2014/main" id="{29FEBF62-9109-E191-3CE3-E767B31ABE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1567" y="4951676"/>
            <a:ext cx="3067792" cy="955477"/>
          </a:xfrm>
          <a:prstGeom prst="rect">
            <a:avLst/>
          </a:prstGeom>
        </p:spPr>
        <p:txBody>
          <a:bodyPr lIns="0" tIns="0" rIns="0" bIns="36000" anchor="t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4BDC558C-E390-42E8-CE24-9072AAE97D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81567" y="1901402"/>
            <a:ext cx="3067792" cy="28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61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AAAB6934-57B9-2D44-DD96-4B8D2BADAB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6462" y="7848"/>
            <a:ext cx="3935538" cy="6850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6" name="Textplatzhalter 45">
            <a:extLst>
              <a:ext uri="{FF2B5EF4-FFF2-40B4-BE49-F238E27FC236}">
                <a16:creationId xmlns:a16="http://schemas.microsoft.com/office/drawing/2014/main" id="{4AA2A08A-A108-0B39-AF80-BF76AFC178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7749" y="2397769"/>
            <a:ext cx="5602146" cy="3383268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F543AC-866C-9C3A-F07F-8568483E0EB9}"/>
              </a:ext>
            </a:extLst>
          </p:cNvPr>
          <p:cNvSpPr>
            <a:spLocks noChangeAspect="1"/>
          </p:cNvSpPr>
          <p:nvPr userDrawn="1"/>
        </p:nvSpPr>
        <p:spPr>
          <a:xfrm>
            <a:off x="-428251" y="-1040856"/>
            <a:ext cx="2456000" cy="2456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7187981-5694-CEFB-0071-A3540A1D2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7749" y="1284204"/>
            <a:ext cx="3935537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82CDB1CC-7F75-CE58-E177-111F8E8256EA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78">
            <a:extLst>
              <a:ext uri="{FF2B5EF4-FFF2-40B4-BE49-F238E27FC236}">
                <a16:creationId xmlns:a16="http://schemas.microsoft.com/office/drawing/2014/main" id="{0F0B0A24-492C-FAB1-C617-EE390B9A7C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2830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5">
            <a:extLst>
              <a:ext uri="{FF2B5EF4-FFF2-40B4-BE49-F238E27FC236}">
                <a16:creationId xmlns:a16="http://schemas.microsoft.com/office/drawing/2014/main" id="{4AA2A08A-A108-0B39-AF80-BF76AFC178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7749" y="2043291"/>
            <a:ext cx="5602146" cy="3737746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F543AC-866C-9C3A-F07F-8568483E0EB9}"/>
              </a:ext>
            </a:extLst>
          </p:cNvPr>
          <p:cNvSpPr>
            <a:spLocks noChangeAspect="1"/>
          </p:cNvSpPr>
          <p:nvPr userDrawn="1"/>
        </p:nvSpPr>
        <p:spPr>
          <a:xfrm>
            <a:off x="-428251" y="-1040856"/>
            <a:ext cx="2456000" cy="2456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7187981-5694-CEFB-0071-A3540A1D2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7749" y="842541"/>
            <a:ext cx="3935537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82CDB1CC-7F75-CE58-E177-111F8E8256EA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78">
            <a:extLst>
              <a:ext uri="{FF2B5EF4-FFF2-40B4-BE49-F238E27FC236}">
                <a16:creationId xmlns:a16="http://schemas.microsoft.com/office/drawing/2014/main" id="{0F0B0A24-492C-FAB1-C617-EE390B9A7C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pic>
        <p:nvPicPr>
          <p:cNvPr id="3" name="Grafik 2" descr="Ein Bild, das Person, Im Haus, Menschen, Gruppe enthält.&#10;&#10;Automatisch generierte Beschreibung">
            <a:extLst>
              <a:ext uri="{FF2B5EF4-FFF2-40B4-BE49-F238E27FC236}">
                <a16:creationId xmlns:a16="http://schemas.microsoft.com/office/drawing/2014/main" id="{1104839E-C039-8AF6-3263-F94FC0F7E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8256462" y="-16463"/>
            <a:ext cx="3949906" cy="68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5">
            <a:extLst>
              <a:ext uri="{FF2B5EF4-FFF2-40B4-BE49-F238E27FC236}">
                <a16:creationId xmlns:a16="http://schemas.microsoft.com/office/drawing/2014/main" id="{4AA2A08A-A108-0B39-AF80-BF76AFC178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7749" y="2020711"/>
            <a:ext cx="5602146" cy="3760326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F543AC-866C-9C3A-F07F-8568483E0EB9}"/>
              </a:ext>
            </a:extLst>
          </p:cNvPr>
          <p:cNvSpPr>
            <a:spLocks noChangeAspect="1"/>
          </p:cNvSpPr>
          <p:nvPr userDrawn="1"/>
        </p:nvSpPr>
        <p:spPr>
          <a:xfrm>
            <a:off x="-428251" y="-1040856"/>
            <a:ext cx="2456000" cy="2456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7187981-5694-CEFB-0071-A3540A1D2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7749" y="842541"/>
            <a:ext cx="3935537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82CDB1CC-7F75-CE58-E177-111F8E8256EA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78">
            <a:extLst>
              <a:ext uri="{FF2B5EF4-FFF2-40B4-BE49-F238E27FC236}">
                <a16:creationId xmlns:a16="http://schemas.microsoft.com/office/drawing/2014/main" id="{0F0B0A24-492C-FAB1-C617-EE390B9A7C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7E595D-B38F-ED2B-97D6-FA0C703A97A3}"/>
              </a:ext>
            </a:extLst>
          </p:cNvPr>
          <p:cNvSpPr>
            <a:spLocks noChangeAspect="1"/>
          </p:cNvSpPr>
          <p:nvPr userDrawn="1"/>
        </p:nvSpPr>
        <p:spPr>
          <a:xfrm>
            <a:off x="-1440000" y="3130208"/>
            <a:ext cx="2880000" cy="2880000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A4B7B7-25C4-2CF1-15D8-C29B2EFE7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094" y="0"/>
            <a:ext cx="3949906" cy="68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7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5">
            <a:extLst>
              <a:ext uri="{FF2B5EF4-FFF2-40B4-BE49-F238E27FC236}">
                <a16:creationId xmlns:a16="http://schemas.microsoft.com/office/drawing/2014/main" id="{4AA2A08A-A108-0B39-AF80-BF76AFC178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2459" y="1998137"/>
            <a:ext cx="5602146" cy="3782900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7187981-5694-CEFB-0071-A3540A1D2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2459" y="880291"/>
            <a:ext cx="3935537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78">
            <a:extLst>
              <a:ext uri="{FF2B5EF4-FFF2-40B4-BE49-F238E27FC236}">
                <a16:creationId xmlns:a16="http://schemas.microsoft.com/office/drawing/2014/main" id="{0F0B0A24-492C-FAB1-C617-EE390B9A7C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730EBE-F9D6-E719-FA54-41199910999F}"/>
              </a:ext>
            </a:extLst>
          </p:cNvPr>
          <p:cNvSpPr>
            <a:spLocks noChangeAspect="1"/>
          </p:cNvSpPr>
          <p:nvPr userDrawn="1"/>
        </p:nvSpPr>
        <p:spPr>
          <a:xfrm>
            <a:off x="10115796" y="-1211517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03251BB9-FFCF-3184-B06A-1A93D944AD7C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D318EA98-C70A-80DC-8BD0-8C9A5A1D5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949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4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0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781BA2-79AC-4FEF-2A6C-AA84A6625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7848"/>
            <a:ext cx="12192001" cy="3421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6536" y="3592444"/>
            <a:ext cx="6638925" cy="6544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206" y="4246881"/>
            <a:ext cx="11027588" cy="1534155"/>
          </a:xfrm>
          <a:prstGeom prst="rect">
            <a:avLst/>
          </a:prstGeom>
        </p:spPr>
        <p:txBody>
          <a:bodyPr lIns="144000" tIns="144000" rIns="36000" bIns="36000" anchor="t">
            <a:norm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8628560" y="5781036"/>
            <a:ext cx="2456000" cy="2456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8EDD2A05-A30D-628C-B65A-647F9194F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78">
            <a:extLst>
              <a:ext uri="{FF2B5EF4-FFF2-40B4-BE49-F238E27FC236}">
                <a16:creationId xmlns:a16="http://schemas.microsoft.com/office/drawing/2014/main" id="{1A637B9D-0826-8699-80FE-CA00F8D322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7174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53E897-36A9-B614-023A-6968E831A31F}"/>
              </a:ext>
            </a:extLst>
          </p:cNvPr>
          <p:cNvSpPr>
            <a:spLocks noChangeAspect="1"/>
          </p:cNvSpPr>
          <p:nvPr userDrawn="1"/>
        </p:nvSpPr>
        <p:spPr>
          <a:xfrm>
            <a:off x="9658861" y="-1104406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3BB263-2C35-A550-745D-56F7E953B940}"/>
              </a:ext>
            </a:extLst>
          </p:cNvPr>
          <p:cNvSpPr>
            <a:spLocks noChangeAspect="1"/>
          </p:cNvSpPr>
          <p:nvPr userDrawn="1"/>
        </p:nvSpPr>
        <p:spPr>
          <a:xfrm>
            <a:off x="853043" y="5082406"/>
            <a:ext cx="2880000" cy="2880000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D33220B-D12E-D518-88FD-FA148B249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15" y="335594"/>
            <a:ext cx="2555768" cy="1082953"/>
          </a:xfrm>
          <a:prstGeom prst="rect">
            <a:avLst/>
          </a:prstGeom>
        </p:spPr>
      </p:pic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EE7D88CB-9B3E-D1E0-CCE9-FE7D7B6E4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6537" y="2940818"/>
            <a:ext cx="6638925" cy="768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Titel der Präsentation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A156A41-C887-28AB-CF94-2C73737322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6537" y="3805739"/>
            <a:ext cx="6638925" cy="1082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Name Vortragende Person</a:t>
            </a:r>
          </a:p>
          <a:p>
            <a:pPr lvl="0"/>
            <a:r>
              <a:rPr lang="de-DE"/>
              <a:t>Nürnberg, Datum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F41361-72DD-F504-F2FE-8FE570D4AD5C}"/>
              </a:ext>
            </a:extLst>
          </p:cNvPr>
          <p:cNvSpPr txBox="1"/>
          <p:nvPr userDrawn="1"/>
        </p:nvSpPr>
        <p:spPr>
          <a:xfrm>
            <a:off x="9808248" y="173934"/>
            <a:ext cx="1503680" cy="323320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noAutofit/>
          </a:bodyPr>
          <a:lstStyle/>
          <a:p>
            <a:pPr algn="l"/>
            <a:endParaRPr lang="de-DE" sz="1400">
              <a:solidFill>
                <a:srgbClr val="0F377F"/>
              </a:solidFill>
              <a:latin typeface="+mj-lt"/>
            </a:endParaRPr>
          </a:p>
        </p:txBody>
      </p:sp>
      <p:pic>
        <p:nvPicPr>
          <p:cNvPr id="7" name="Grafik 6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1E01D38B-419C-AA31-8948-2621AC14E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248" y="5018633"/>
            <a:ext cx="2555768" cy="24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55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6536" y="3592444"/>
            <a:ext cx="6638925" cy="6544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206" y="4246881"/>
            <a:ext cx="11027588" cy="1534155"/>
          </a:xfrm>
          <a:prstGeom prst="rect">
            <a:avLst/>
          </a:prstGeom>
        </p:spPr>
        <p:txBody>
          <a:bodyPr lIns="144000" tIns="144000" rIns="36000" bIns="36000" anchor="t">
            <a:norm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8628560" y="5781036"/>
            <a:ext cx="2456000" cy="2456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84FE1EB6-84BB-4F0A-C68E-4E322AC1975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8">
            <a:extLst>
              <a:ext uri="{FF2B5EF4-FFF2-40B4-BE49-F238E27FC236}">
                <a16:creationId xmlns:a16="http://schemas.microsoft.com/office/drawing/2014/main" id="{8647BAAC-BB47-11D3-AD40-3DAEBB3557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pic>
        <p:nvPicPr>
          <p:cNvPr id="12" name="Grafik 11" descr="Ein Bild, das Zug, Bahn, Im Haus, Wartebereich enthält.&#10;&#10;Automatisch generierte Beschreibung">
            <a:extLst>
              <a:ext uri="{FF2B5EF4-FFF2-40B4-BE49-F238E27FC236}">
                <a16:creationId xmlns:a16="http://schemas.microsoft.com/office/drawing/2014/main" id="{89C392B8-D112-F6CA-510B-C2D567277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342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3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6536" y="3592444"/>
            <a:ext cx="6638925" cy="6544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206" y="4246881"/>
            <a:ext cx="11027588" cy="1534155"/>
          </a:xfrm>
          <a:prstGeom prst="rect">
            <a:avLst/>
          </a:prstGeom>
        </p:spPr>
        <p:txBody>
          <a:bodyPr lIns="144000" tIns="144000" rIns="36000" bIns="36000" anchor="t">
            <a:norm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8628560" y="5781036"/>
            <a:ext cx="2456000" cy="2456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Text, Person, computer, Im Haus enthält.&#10;&#10;Automatisch generierte Beschreibung">
            <a:extLst>
              <a:ext uri="{FF2B5EF4-FFF2-40B4-BE49-F238E27FC236}">
                <a16:creationId xmlns:a16="http://schemas.microsoft.com/office/drawing/2014/main" id="{5A592FDC-A331-F4DE-E890-5505F28DA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8997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3B79FA9-B1DE-2F7D-3EB4-A29D4B8A60D0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8">
            <a:extLst>
              <a:ext uri="{FF2B5EF4-FFF2-40B4-BE49-F238E27FC236}">
                <a16:creationId xmlns:a16="http://schemas.microsoft.com/office/drawing/2014/main" id="{4CF937DD-68B9-B73F-4E01-5362063A1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10698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 einzeilig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7932" y="843938"/>
            <a:ext cx="6638925" cy="768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45">
            <a:extLst>
              <a:ext uri="{FF2B5EF4-FFF2-40B4-BE49-F238E27FC236}">
                <a16:creationId xmlns:a16="http://schemas.microsoft.com/office/drawing/2014/main" id="{CC569CF4-0250-D745-A809-71854FBCD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0463" y="2156192"/>
            <a:ext cx="7871071" cy="3755877"/>
          </a:xfrm>
          <a:prstGeom prst="rect">
            <a:avLst/>
          </a:prstGeom>
        </p:spPr>
        <p:txBody>
          <a:bodyPr lIns="144000" tIns="144000" rIns="36000" bIns="36000" anchor="t"/>
          <a:lstStyle>
            <a:lvl1pPr marL="0" indent="0" algn="l">
              <a:buNone/>
              <a:defRPr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7B2E03FA-3F6D-AE14-581D-B531CB2476DB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8B5A412-2FC9-5F1E-F7CB-551566E87F0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8">
            <a:extLst>
              <a:ext uri="{FF2B5EF4-FFF2-40B4-BE49-F238E27FC236}">
                <a16:creationId xmlns:a16="http://schemas.microsoft.com/office/drawing/2014/main" id="{F39A6C3B-CAED-C1DD-8D46-BAC83ED6DE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437989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pitel einzeilig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5141" y="843354"/>
            <a:ext cx="6638925" cy="7685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45">
            <a:extLst>
              <a:ext uri="{FF2B5EF4-FFF2-40B4-BE49-F238E27FC236}">
                <a16:creationId xmlns:a16="http://schemas.microsoft.com/office/drawing/2014/main" id="{CC569CF4-0250-D745-A809-71854FBCD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2783" y="2339925"/>
            <a:ext cx="4108257" cy="137159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  <a:p>
            <a:pPr lvl="0"/>
            <a:r>
              <a:rPr lang="de-DE"/>
              <a:t>Text</a:t>
            </a:r>
          </a:p>
        </p:txBody>
      </p:sp>
      <p:sp>
        <p:nvSpPr>
          <p:cNvPr id="3" name="Textplatzhalter 45">
            <a:extLst>
              <a:ext uri="{FF2B5EF4-FFF2-40B4-BE49-F238E27FC236}">
                <a16:creationId xmlns:a16="http://schemas.microsoft.com/office/drawing/2014/main" id="{DB04842B-DB48-9616-AB16-EA9C1F7D95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1333" y="2345567"/>
            <a:ext cx="4108257" cy="137159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  <a:p>
            <a:pPr lvl="0"/>
            <a:r>
              <a:rPr lang="de-DE"/>
              <a:t>Text</a:t>
            </a:r>
          </a:p>
        </p:txBody>
      </p:sp>
      <p:pic>
        <p:nvPicPr>
          <p:cNvPr id="5" name="Grafik 4" descr="Bücher mit einfarbiger Füllung">
            <a:extLst>
              <a:ext uri="{FF2B5EF4-FFF2-40B4-BE49-F238E27FC236}">
                <a16:creationId xmlns:a16="http://schemas.microsoft.com/office/drawing/2014/main" id="{82E7D47B-9917-D5BB-A74E-DE88BC4E0C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2840" y="2401981"/>
            <a:ext cx="756000" cy="756000"/>
          </a:xfrm>
          <a:prstGeom prst="rect">
            <a:avLst/>
          </a:prstGeom>
        </p:spPr>
      </p:pic>
      <p:pic>
        <p:nvPicPr>
          <p:cNvPr id="7" name="Grafik 6" descr="Brainstorming mit einfarbiger Füllung">
            <a:extLst>
              <a:ext uri="{FF2B5EF4-FFF2-40B4-BE49-F238E27FC236}">
                <a16:creationId xmlns:a16="http://schemas.microsoft.com/office/drawing/2014/main" id="{884247A2-ECCD-3B27-CD8A-FF0C42D4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2840" y="4237561"/>
            <a:ext cx="756000" cy="756000"/>
          </a:xfrm>
          <a:prstGeom prst="rect">
            <a:avLst/>
          </a:prstGeom>
        </p:spPr>
      </p:pic>
      <p:pic>
        <p:nvPicPr>
          <p:cNvPr id="9" name="Grafik 8" descr="Volltreffer mit einfarbiger Füllung">
            <a:extLst>
              <a:ext uri="{FF2B5EF4-FFF2-40B4-BE49-F238E27FC236}">
                <a16:creationId xmlns:a16="http://schemas.microsoft.com/office/drawing/2014/main" id="{7B915D7B-87C8-9F8D-0029-B569E6243F9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849" y="4239176"/>
            <a:ext cx="756000" cy="756000"/>
          </a:xfrm>
          <a:prstGeom prst="rect">
            <a:avLst/>
          </a:prstGeom>
        </p:spPr>
      </p:pic>
      <p:pic>
        <p:nvPicPr>
          <p:cNvPr id="11" name="Grafik 10" descr="Geschäftswachstum mit einfarbiger Füllung">
            <a:extLst>
              <a:ext uri="{FF2B5EF4-FFF2-40B4-BE49-F238E27FC236}">
                <a16:creationId xmlns:a16="http://schemas.microsoft.com/office/drawing/2014/main" id="{4C3AADDF-257E-4D5E-6652-54F233D66B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650" y="2405090"/>
            <a:ext cx="757199" cy="757199"/>
          </a:xfrm>
          <a:prstGeom prst="rect">
            <a:avLst/>
          </a:prstGeom>
        </p:spPr>
      </p:pic>
      <p:sp>
        <p:nvSpPr>
          <p:cNvPr id="12" name="Textplatzhalter 45">
            <a:extLst>
              <a:ext uri="{FF2B5EF4-FFF2-40B4-BE49-F238E27FC236}">
                <a16:creationId xmlns:a16="http://schemas.microsoft.com/office/drawing/2014/main" id="{4B692835-3283-AA07-AC52-10BBB87D5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2783" y="4239177"/>
            <a:ext cx="4108257" cy="137159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  <a:p>
            <a:pPr lvl="0"/>
            <a:r>
              <a:rPr lang="de-DE"/>
              <a:t>Text</a:t>
            </a:r>
          </a:p>
        </p:txBody>
      </p:sp>
      <p:sp>
        <p:nvSpPr>
          <p:cNvPr id="13" name="Textplatzhalter 45">
            <a:extLst>
              <a:ext uri="{FF2B5EF4-FFF2-40B4-BE49-F238E27FC236}">
                <a16:creationId xmlns:a16="http://schemas.microsoft.com/office/drawing/2014/main" id="{873F53B8-5F57-3FAF-3717-96854A894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61333" y="4239176"/>
            <a:ext cx="4108257" cy="137159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ÜBERSCHRIFT</a:t>
            </a:r>
          </a:p>
          <a:p>
            <a:pPr lvl="0"/>
            <a:r>
              <a:rPr lang="de-DE"/>
              <a:t>Text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7BA6288-1385-0496-76B3-49AF7B32C3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9E2BF6B-4FB1-E481-D4E8-1E96A6638439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78">
            <a:extLst>
              <a:ext uri="{FF2B5EF4-FFF2-40B4-BE49-F238E27FC236}">
                <a16:creationId xmlns:a16="http://schemas.microsoft.com/office/drawing/2014/main" id="{D2DB0DCE-810A-A764-A12E-0536F44E2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36325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80F01D06-2F3C-78BE-82C0-3ACAF4A6D3FD}"/>
              </a:ext>
            </a:extLst>
          </p:cNvPr>
          <p:cNvSpPr txBox="1"/>
          <p:nvPr userDrawn="1"/>
        </p:nvSpPr>
        <p:spPr>
          <a:xfrm>
            <a:off x="4419694" y="3776221"/>
            <a:ext cx="662823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vwi.org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F377F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000" b="0" i="0" u="none" strike="noStrike" kern="1200" cap="none" spc="0" normalizeH="0" baseline="0" noProof="0">
              <a:ln>
                <a:noFill/>
              </a:ln>
              <a:solidFill>
                <a:srgbClr val="0F377F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noProof="0" err="1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vwi_official</a:t>
            </a:r>
            <a:r>
              <a:rPr kumimoji="0" lang="sr-Latn-RS" sz="2000" b="0" i="0" u="none" strike="noStrike" kern="1200" cap="none" spc="0" normalizeH="0" baseline="0" noProof="0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sr-Latn-RS" sz="2000" b="0" i="0" u="none" strike="noStrike" kern="1200" cap="none" spc="0" normalizeH="0" baseline="0" noProof="0" err="1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und</a:t>
            </a:r>
            <a:r>
              <a:rPr kumimoji="0" lang="sr-Latn-RS" sz="2000" b="0" i="0" u="none" strike="noStrike" kern="1200" cap="none" spc="0" normalizeH="0" baseline="0" noProof="0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 vwi4students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000" b="0" i="0" u="none" strike="noStrike" kern="1200" cap="none" spc="0" normalizeH="0" baseline="0" noProof="0">
              <a:ln>
                <a:noFill/>
              </a:ln>
              <a:solidFill>
                <a:srgbClr val="0F377F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VWI German </a:t>
            </a:r>
            <a:r>
              <a:rPr kumimoji="0" lang="de-DE" sz="2000" b="0" i="0" u="none" strike="noStrike" kern="1200" cap="none" spc="0" normalizeH="0" baseline="0" err="1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Association</a:t>
            </a: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de-DE" sz="2000" b="0" i="0" u="none" strike="noStrike" kern="1200" cap="none" spc="0" normalizeH="0" baseline="0" err="1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for</a:t>
            </a: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 Engineering Management e.V.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>
              <a:ln>
                <a:noFill/>
              </a:ln>
              <a:solidFill>
                <a:srgbClr val="0F377F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err="1">
                <a:ln>
                  <a:noFill/>
                </a:ln>
                <a:solidFill>
                  <a:srgbClr val="0F377F"/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info@vwi.org</a:t>
            </a:r>
            <a:endParaRPr kumimoji="0" lang="de-DE" sz="2000" b="0" i="0" u="none" strike="noStrike" kern="1200" cap="none" spc="0" normalizeH="0" baseline="0">
              <a:ln>
                <a:noFill/>
              </a:ln>
              <a:solidFill>
                <a:srgbClr val="0F377F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de-DE" sz="2400" kern="1200" cap="small">
              <a:solidFill>
                <a:srgbClr val="0F377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507D2E23-F8ED-0EBE-51B5-4AC5A9E9596E}"/>
              </a:ext>
            </a:extLst>
          </p:cNvPr>
          <p:cNvGrpSpPr/>
          <p:nvPr userDrawn="1"/>
        </p:nvGrpSpPr>
        <p:grpSpPr>
          <a:xfrm>
            <a:off x="11116822" y="4973526"/>
            <a:ext cx="535768" cy="533598"/>
            <a:chOff x="2809875" y="2679699"/>
            <a:chExt cx="392113" cy="390525"/>
          </a:xfrm>
        </p:grpSpPr>
        <p:sp>
          <p:nvSpPr>
            <p:cNvPr id="28" name="Oval 70">
              <a:extLst>
                <a:ext uri="{FF2B5EF4-FFF2-40B4-BE49-F238E27FC236}">
                  <a16:creationId xmlns:a16="http://schemas.microsoft.com/office/drawing/2014/main" id="{FA5A905C-3679-B1D6-D6EC-A4743FA66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875" y="2679699"/>
              <a:ext cx="392113" cy="390525"/>
            </a:xfrm>
            <a:prstGeom prst="ellipse">
              <a:avLst/>
            </a:prstGeom>
            <a:solidFill>
              <a:srgbClr val="0F37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F377F"/>
                </a:solidFill>
              </a:endParaRPr>
            </a:p>
          </p:txBody>
        </p:sp>
        <p:sp>
          <p:nvSpPr>
            <p:cNvPr id="29" name="Freeform 71">
              <a:extLst>
                <a:ext uri="{FF2B5EF4-FFF2-40B4-BE49-F238E27FC236}">
                  <a16:creationId xmlns:a16="http://schemas.microsoft.com/office/drawing/2014/main" id="{37A2F9B2-164B-E22F-8227-1EB8EABA5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13">
            <a:extLst>
              <a:ext uri="{FF2B5EF4-FFF2-40B4-BE49-F238E27FC236}">
                <a16:creationId xmlns:a16="http://schemas.microsoft.com/office/drawing/2014/main" id="{4E57F497-86C2-41D0-4AE4-A2211BE78AA8}"/>
              </a:ext>
            </a:extLst>
          </p:cNvPr>
          <p:cNvGrpSpPr/>
          <p:nvPr userDrawn="1"/>
        </p:nvGrpSpPr>
        <p:grpSpPr>
          <a:xfrm>
            <a:off x="11094768" y="4363478"/>
            <a:ext cx="560009" cy="557741"/>
            <a:chOff x="1243013" y="2679700"/>
            <a:chExt cx="392113" cy="390525"/>
          </a:xfrm>
        </p:grpSpPr>
        <p:sp>
          <p:nvSpPr>
            <p:cNvPr id="40" name="Oval 125">
              <a:extLst>
                <a:ext uri="{FF2B5EF4-FFF2-40B4-BE49-F238E27FC236}">
                  <a16:creationId xmlns:a16="http://schemas.microsoft.com/office/drawing/2014/main" id="{D0367CFE-EA0E-9A8A-EC1B-EBA217743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013" y="2679700"/>
              <a:ext cx="392113" cy="390525"/>
            </a:xfrm>
            <a:prstGeom prst="ellipse">
              <a:avLst/>
            </a:prstGeom>
            <a:solidFill>
              <a:srgbClr val="0F37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26">
              <a:extLst>
                <a:ext uri="{FF2B5EF4-FFF2-40B4-BE49-F238E27FC236}">
                  <a16:creationId xmlns:a16="http://schemas.microsoft.com/office/drawing/2014/main" id="{F8D78C3A-72B1-F8FB-A44F-9CCF13BE68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1913" y="2768600"/>
              <a:ext cx="211138" cy="209550"/>
            </a:xfrm>
            <a:custGeom>
              <a:avLst/>
              <a:gdLst>
                <a:gd name="T0" fmla="*/ 86 w 107"/>
                <a:gd name="T1" fmla="*/ 0 h 107"/>
                <a:gd name="T2" fmla="*/ 21 w 107"/>
                <a:gd name="T3" fmla="*/ 0 h 107"/>
                <a:gd name="T4" fmla="*/ 0 w 107"/>
                <a:gd name="T5" fmla="*/ 21 h 107"/>
                <a:gd name="T6" fmla="*/ 0 w 107"/>
                <a:gd name="T7" fmla="*/ 86 h 107"/>
                <a:gd name="T8" fmla="*/ 21 w 107"/>
                <a:gd name="T9" fmla="*/ 107 h 107"/>
                <a:gd name="T10" fmla="*/ 86 w 107"/>
                <a:gd name="T11" fmla="*/ 107 h 107"/>
                <a:gd name="T12" fmla="*/ 107 w 107"/>
                <a:gd name="T13" fmla="*/ 86 h 107"/>
                <a:gd name="T14" fmla="*/ 107 w 107"/>
                <a:gd name="T15" fmla="*/ 21 h 107"/>
                <a:gd name="T16" fmla="*/ 86 w 107"/>
                <a:gd name="T17" fmla="*/ 0 h 107"/>
                <a:gd name="T18" fmla="*/ 72 w 107"/>
                <a:gd name="T19" fmla="*/ 19 h 107"/>
                <a:gd name="T20" fmla="*/ 79 w 107"/>
                <a:gd name="T21" fmla="*/ 12 h 107"/>
                <a:gd name="T22" fmla="*/ 85 w 107"/>
                <a:gd name="T23" fmla="*/ 12 h 107"/>
                <a:gd name="T24" fmla="*/ 92 w 107"/>
                <a:gd name="T25" fmla="*/ 19 h 107"/>
                <a:gd name="T26" fmla="*/ 92 w 107"/>
                <a:gd name="T27" fmla="*/ 25 h 107"/>
                <a:gd name="T28" fmla="*/ 85 w 107"/>
                <a:gd name="T29" fmla="*/ 33 h 107"/>
                <a:gd name="T30" fmla="*/ 79 w 107"/>
                <a:gd name="T31" fmla="*/ 33 h 107"/>
                <a:gd name="T32" fmla="*/ 72 w 107"/>
                <a:gd name="T33" fmla="*/ 25 h 107"/>
                <a:gd name="T34" fmla="*/ 72 w 107"/>
                <a:gd name="T35" fmla="*/ 19 h 107"/>
                <a:gd name="T36" fmla="*/ 54 w 107"/>
                <a:gd name="T37" fmla="*/ 38 h 107"/>
                <a:gd name="T38" fmla="*/ 72 w 107"/>
                <a:gd name="T39" fmla="*/ 57 h 107"/>
                <a:gd name="T40" fmla="*/ 54 w 107"/>
                <a:gd name="T41" fmla="*/ 75 h 107"/>
                <a:gd name="T42" fmla="*/ 35 w 107"/>
                <a:gd name="T43" fmla="*/ 57 h 107"/>
                <a:gd name="T44" fmla="*/ 54 w 107"/>
                <a:gd name="T45" fmla="*/ 38 h 107"/>
                <a:gd name="T46" fmla="*/ 98 w 107"/>
                <a:gd name="T47" fmla="*/ 86 h 107"/>
                <a:gd name="T48" fmla="*/ 86 w 107"/>
                <a:gd name="T49" fmla="*/ 98 h 107"/>
                <a:gd name="T50" fmla="*/ 21 w 107"/>
                <a:gd name="T51" fmla="*/ 98 h 107"/>
                <a:gd name="T52" fmla="*/ 9 w 107"/>
                <a:gd name="T53" fmla="*/ 86 h 107"/>
                <a:gd name="T54" fmla="*/ 9 w 107"/>
                <a:gd name="T55" fmla="*/ 43 h 107"/>
                <a:gd name="T56" fmla="*/ 28 w 107"/>
                <a:gd name="T57" fmla="*/ 43 h 107"/>
                <a:gd name="T58" fmla="*/ 25 w 107"/>
                <a:gd name="T59" fmla="*/ 57 h 107"/>
                <a:gd name="T60" fmla="*/ 54 w 107"/>
                <a:gd name="T61" fmla="*/ 86 h 107"/>
                <a:gd name="T62" fmla="*/ 83 w 107"/>
                <a:gd name="T63" fmla="*/ 57 h 107"/>
                <a:gd name="T64" fmla="*/ 79 w 107"/>
                <a:gd name="T65" fmla="*/ 43 h 107"/>
                <a:gd name="T66" fmla="*/ 98 w 107"/>
                <a:gd name="T67" fmla="*/ 43 h 107"/>
                <a:gd name="T68" fmla="*/ 98 w 107"/>
                <a:gd name="T69" fmla="*/ 8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107">
                  <a:moveTo>
                    <a:pt x="86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8"/>
                    <a:pt x="10" y="107"/>
                    <a:pt x="21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98" y="107"/>
                    <a:pt x="107" y="98"/>
                    <a:pt x="107" y="86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10"/>
                    <a:pt x="98" y="0"/>
                    <a:pt x="86" y="0"/>
                  </a:cubicBezTo>
                  <a:close/>
                  <a:moveTo>
                    <a:pt x="72" y="19"/>
                  </a:moveTo>
                  <a:cubicBezTo>
                    <a:pt x="72" y="15"/>
                    <a:pt x="75" y="12"/>
                    <a:pt x="79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9" y="12"/>
                    <a:pt x="92" y="15"/>
                    <a:pt x="92" y="19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9"/>
                    <a:pt x="89" y="33"/>
                    <a:pt x="85" y="33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5" y="33"/>
                    <a:pt x="72" y="29"/>
                    <a:pt x="72" y="25"/>
                  </a:cubicBezTo>
                  <a:lnTo>
                    <a:pt x="72" y="19"/>
                  </a:lnTo>
                  <a:close/>
                  <a:moveTo>
                    <a:pt x="54" y="38"/>
                  </a:moveTo>
                  <a:cubicBezTo>
                    <a:pt x="64" y="38"/>
                    <a:pt x="72" y="46"/>
                    <a:pt x="72" y="57"/>
                  </a:cubicBezTo>
                  <a:cubicBezTo>
                    <a:pt x="72" y="67"/>
                    <a:pt x="64" y="75"/>
                    <a:pt x="54" y="75"/>
                  </a:cubicBezTo>
                  <a:cubicBezTo>
                    <a:pt x="43" y="75"/>
                    <a:pt x="35" y="67"/>
                    <a:pt x="35" y="57"/>
                  </a:cubicBezTo>
                  <a:cubicBezTo>
                    <a:pt x="35" y="46"/>
                    <a:pt x="43" y="38"/>
                    <a:pt x="54" y="38"/>
                  </a:cubicBezTo>
                  <a:close/>
                  <a:moveTo>
                    <a:pt x="98" y="86"/>
                  </a:moveTo>
                  <a:cubicBezTo>
                    <a:pt x="98" y="93"/>
                    <a:pt x="93" y="98"/>
                    <a:pt x="86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4" y="98"/>
                    <a:pt x="9" y="93"/>
                    <a:pt x="9" y="86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7"/>
                    <a:pt x="25" y="52"/>
                    <a:pt x="25" y="57"/>
                  </a:cubicBezTo>
                  <a:cubicBezTo>
                    <a:pt x="25" y="73"/>
                    <a:pt x="38" y="86"/>
                    <a:pt x="54" y="86"/>
                  </a:cubicBezTo>
                  <a:cubicBezTo>
                    <a:pt x="70" y="86"/>
                    <a:pt x="83" y="73"/>
                    <a:pt x="83" y="57"/>
                  </a:cubicBezTo>
                  <a:cubicBezTo>
                    <a:pt x="83" y="52"/>
                    <a:pt x="81" y="47"/>
                    <a:pt x="79" y="43"/>
                  </a:cubicBezTo>
                  <a:cubicBezTo>
                    <a:pt x="98" y="43"/>
                    <a:pt x="98" y="43"/>
                    <a:pt x="98" y="43"/>
                  </a:cubicBezTo>
                  <a:lnTo>
                    <a:pt x="98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E48355B-0C35-EF20-524E-9B31C954F48F}"/>
              </a:ext>
            </a:extLst>
          </p:cNvPr>
          <p:cNvGrpSpPr/>
          <p:nvPr userDrawn="1"/>
        </p:nvGrpSpPr>
        <p:grpSpPr>
          <a:xfrm>
            <a:off x="11094768" y="3753430"/>
            <a:ext cx="560009" cy="557741"/>
            <a:chOff x="11251833" y="3685256"/>
            <a:chExt cx="560009" cy="557741"/>
          </a:xfrm>
        </p:grpSpPr>
        <p:sp>
          <p:nvSpPr>
            <p:cNvPr id="45" name="Oval 125">
              <a:extLst>
                <a:ext uri="{FF2B5EF4-FFF2-40B4-BE49-F238E27FC236}">
                  <a16:creationId xmlns:a16="http://schemas.microsoft.com/office/drawing/2014/main" id="{FCD7AEA3-99C1-77A1-2A2F-F1940F1EDE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51833" y="3685256"/>
              <a:ext cx="560009" cy="557741"/>
            </a:xfrm>
            <a:prstGeom prst="ellipse">
              <a:avLst/>
            </a:prstGeom>
            <a:solidFill>
              <a:srgbClr val="0F377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6" name="Graphic 5" descr="World with solid fill">
              <a:extLst>
                <a:ext uri="{FF2B5EF4-FFF2-40B4-BE49-F238E27FC236}">
                  <a16:creationId xmlns:a16="http://schemas.microsoft.com/office/drawing/2014/main" id="{4D49DFE1-42F5-4F41-6DE4-A4CE4346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37701" y="3786823"/>
              <a:ext cx="384165" cy="384165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A1CD35A-3131-A56F-13AD-04A2C82FDC7D}"/>
              </a:ext>
            </a:extLst>
          </p:cNvPr>
          <p:cNvSpPr>
            <a:spLocks noChangeAspect="1"/>
          </p:cNvSpPr>
          <p:nvPr userDrawn="1"/>
        </p:nvSpPr>
        <p:spPr>
          <a:xfrm>
            <a:off x="-732269" y="5024382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2FF095-B76B-9FEC-3873-11EA2DD45617}"/>
              </a:ext>
            </a:extLst>
          </p:cNvPr>
          <p:cNvSpPr>
            <a:spLocks noChangeAspect="1"/>
          </p:cNvSpPr>
          <p:nvPr userDrawn="1"/>
        </p:nvSpPr>
        <p:spPr>
          <a:xfrm>
            <a:off x="6728275" y="-1446161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4749B5A-E14E-C14A-6367-9DBE4D9EE907}"/>
              </a:ext>
            </a:extLst>
          </p:cNvPr>
          <p:cNvSpPr txBox="1"/>
          <p:nvPr userDrawn="1"/>
        </p:nvSpPr>
        <p:spPr>
          <a:xfrm>
            <a:off x="635620" y="591015"/>
            <a:ext cx="5743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400" kern="1200" cap="small">
                <a:solidFill>
                  <a:srgbClr val="0F377F"/>
                </a:solidFill>
                <a:latin typeface="Rockwell" panose="02060603020205020403" pitchFamily="18" charset="77"/>
                <a:ea typeface="+mj-ea"/>
                <a:cs typeface="+mj-cs"/>
              </a:rPr>
              <a:t>Vielen dank für eure Aufmerksamkeit!</a:t>
            </a:r>
            <a:r>
              <a:rPr lang="de-DE" sz="4400" kern="1200" cap="small">
                <a:solidFill>
                  <a:schemeClr val="bg1"/>
                </a:solidFill>
                <a:latin typeface="Rockwell" panose="02060603020205020403" pitchFamily="18" charset="77"/>
                <a:ea typeface="+mj-ea"/>
                <a:cs typeface="+mj-cs"/>
              </a:rPr>
              <a:t> 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1FB735-D377-9453-25A7-02A5F9B0B1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0" y="2329671"/>
            <a:ext cx="3413857" cy="144655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4608253-BD46-F242-2828-DABD67361F84}"/>
              </a:ext>
            </a:extLst>
          </p:cNvPr>
          <p:cNvGrpSpPr/>
          <p:nvPr userDrawn="1"/>
        </p:nvGrpSpPr>
        <p:grpSpPr>
          <a:xfrm>
            <a:off x="11093613" y="5559432"/>
            <a:ext cx="557784" cy="557784"/>
            <a:chOff x="11250891" y="5843957"/>
            <a:chExt cx="557784" cy="557784"/>
          </a:xfrm>
        </p:grpSpPr>
        <p:sp>
          <p:nvSpPr>
            <p:cNvPr id="37" name="Oval 89">
              <a:extLst>
                <a:ext uri="{FF2B5EF4-FFF2-40B4-BE49-F238E27FC236}">
                  <a16:creationId xmlns:a16="http://schemas.microsoft.com/office/drawing/2014/main" id="{E12CA23C-3CE5-FA1B-77E6-08563ED47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0891" y="5843957"/>
              <a:ext cx="557784" cy="557784"/>
            </a:xfrm>
            <a:prstGeom prst="ellipse">
              <a:avLst/>
            </a:prstGeom>
            <a:solidFill>
              <a:srgbClr val="0F37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Grafik 11" descr="E-Mail mit einfarbiger Füllung">
              <a:extLst>
                <a:ext uri="{FF2B5EF4-FFF2-40B4-BE49-F238E27FC236}">
                  <a16:creationId xmlns:a16="http://schemas.microsoft.com/office/drawing/2014/main" id="{8EECFD98-08EB-3601-99C3-77FAAB693E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26003" y="5919069"/>
              <a:ext cx="407560" cy="407560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7ACB0E4D-9759-3459-1DAA-2124C3A1BD04}"/>
              </a:ext>
            </a:extLst>
          </p:cNvPr>
          <p:cNvSpPr txBox="1"/>
          <p:nvPr userDrawn="1"/>
        </p:nvSpPr>
        <p:spPr>
          <a:xfrm>
            <a:off x="7091101" y="3183056"/>
            <a:ext cx="456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kern="1200" cap="none" baseline="0">
                <a:solidFill>
                  <a:srgbClr val="0F377F"/>
                </a:solidFill>
                <a:latin typeface="+mn-lt"/>
                <a:ea typeface="+mj-ea"/>
                <a:cs typeface="+mj-cs"/>
              </a:rPr>
              <a:t>Lasst uns in Kontakt bleiben!</a:t>
            </a:r>
            <a:endParaRPr lang="de-DE" sz="2400" kern="1200" cap="small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23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eck 50">
            <a:extLst>
              <a:ext uri="{FF2B5EF4-FFF2-40B4-BE49-F238E27FC236}">
                <a16:creationId xmlns:a16="http://schemas.microsoft.com/office/drawing/2014/main" id="{F15176F3-5F58-4EC1-0EF1-C631FDF7F008}"/>
              </a:ext>
            </a:extLst>
          </p:cNvPr>
          <p:cNvSpPr/>
          <p:nvPr userDrawn="1"/>
        </p:nvSpPr>
        <p:spPr bwMode="auto">
          <a:xfrm>
            <a:off x="8030817" y="-1"/>
            <a:ext cx="4161183" cy="6878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10429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4428B3B-A62B-7E5B-DAF2-088A225618CC}"/>
              </a:ext>
            </a:extLst>
          </p:cNvPr>
          <p:cNvSpPr txBox="1"/>
          <p:nvPr userDrawn="1"/>
        </p:nvSpPr>
        <p:spPr>
          <a:xfrm>
            <a:off x="8436986" y="1620992"/>
            <a:ext cx="3534374" cy="4339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800" b="1">
                <a:solidFill>
                  <a:srgbClr val="0F377F"/>
                </a:solidFill>
                <a:latin typeface="Rockwell" panose="02060603020205020403" pitchFamily="18" charset="77"/>
                <a:ea typeface="Open Sans" panose="020B0606030504020204" pitchFamily="34" charset="0"/>
                <a:cs typeface="Open Sans" panose="020B0606030504020204" pitchFamily="34" charset="0"/>
              </a:rPr>
              <a:t>Mein Kontakt: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4B1EB8-3FD0-E815-0B40-B13AF30DCFC5}"/>
              </a:ext>
            </a:extLst>
          </p:cNvPr>
          <p:cNvSpPr>
            <a:spLocks noChangeAspect="1"/>
          </p:cNvSpPr>
          <p:nvPr userDrawn="1"/>
        </p:nvSpPr>
        <p:spPr>
          <a:xfrm>
            <a:off x="10618691" y="-821812"/>
            <a:ext cx="2196935" cy="2196935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1738A23-748F-4971-C849-C98667B1FC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36986" y="2196934"/>
            <a:ext cx="3038475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>
                <a:latin typeface="+mj-lt"/>
              </a:rPr>
              <a:t>Kontaktdaten</a:t>
            </a: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B74846-D298-6DD2-8CEE-A040F8CB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407191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8C56BD-F0B1-4C94-8662-8868D2436F04}"/>
              </a:ext>
            </a:extLst>
          </p:cNvPr>
          <p:cNvSpPr>
            <a:spLocks noChangeAspect="1"/>
          </p:cNvSpPr>
          <p:nvPr userDrawn="1"/>
        </p:nvSpPr>
        <p:spPr>
          <a:xfrm>
            <a:off x="6567047" y="5418000"/>
            <a:ext cx="2880000" cy="2880000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711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ADF2C-48FE-5E15-F4D8-FB401BFD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3243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D0017-89B2-660A-7DDC-3E0609377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DF9D42-82F5-A300-2C8F-EA471094A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3ED0E2-0498-0C26-BBE8-FBE63B91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C0843F-17BF-1E1A-D41A-3E965E47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165AAC-70A4-C134-03EF-1D9B68AB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858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FAFA2-0695-DB48-7ADE-A24FDF64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EDAC49-D900-21EC-9666-8FBF5325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042857-3AFE-0C74-4765-00005E1B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FF0BC6-9F4B-314B-F345-2CC0734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3C8120-B800-B272-8B37-29C3010C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327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3E85B-E846-769D-9837-62CBCAE5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60AC53-86DB-7B3E-26CF-3BAFF4F28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B14A57-02C4-621C-FDFA-DF7BE1CF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83AB2B-90B6-7990-4FB9-22E231A9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7A631D-6ABA-F32F-1194-39C1C551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06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53E897-36A9-B614-023A-6968E831A31F}"/>
              </a:ext>
            </a:extLst>
          </p:cNvPr>
          <p:cNvSpPr>
            <a:spLocks noChangeAspect="1"/>
          </p:cNvSpPr>
          <p:nvPr userDrawn="1"/>
        </p:nvSpPr>
        <p:spPr>
          <a:xfrm>
            <a:off x="8624043" y="4335273"/>
            <a:ext cx="4255912" cy="4255912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3BB263-2C35-A550-745D-56F7E953B940}"/>
              </a:ext>
            </a:extLst>
          </p:cNvPr>
          <p:cNvSpPr>
            <a:spLocks noChangeAspect="1"/>
          </p:cNvSpPr>
          <p:nvPr userDrawn="1"/>
        </p:nvSpPr>
        <p:spPr>
          <a:xfrm>
            <a:off x="7269134" y="-1680220"/>
            <a:ext cx="2880000" cy="28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D33220B-D12E-D518-88FD-FA148B249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15" y="335594"/>
            <a:ext cx="2555768" cy="108295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83BD2A2-B461-22CB-EF7F-1C3B785F2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6537" y="2291726"/>
            <a:ext cx="6638925" cy="768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Titel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3F64FB77-5A34-AA2C-6E21-510D0A5EDF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6537" y="3156647"/>
            <a:ext cx="6638925" cy="1082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Name Vortragende Person</a:t>
            </a:r>
          </a:p>
          <a:p>
            <a:pPr lvl="0"/>
            <a:r>
              <a:rPr lang="de-DE"/>
              <a:t>Nürnberg, Datum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5F29BF-487D-2E02-9560-D2BE12825366}"/>
              </a:ext>
            </a:extLst>
          </p:cNvPr>
          <p:cNvSpPr>
            <a:spLocks noChangeAspect="1"/>
          </p:cNvSpPr>
          <p:nvPr userDrawn="1"/>
        </p:nvSpPr>
        <p:spPr>
          <a:xfrm>
            <a:off x="-1440000" y="3156647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1300BD48-835D-222C-558B-2A96A6B23A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533" y="-296793"/>
            <a:ext cx="2555768" cy="24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96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72CAA-BA05-9325-3355-DF95DC6B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458264-3F49-D946-426D-6D95158F6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AA8857-9C7A-77E3-A574-AF90F2BFF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639ED7-E965-40D4-6C43-7322AF2C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E380CC-3FFC-F0B0-75DC-17A910FE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5D6B40-B669-A55D-F0F3-B2C8E16F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258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2A815-1DAA-8DF5-B1D3-3829E2CE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9052E4-5E9F-B357-A381-2363F2262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FB16BC-2CFA-522D-98E4-BED52C548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9D88A2-64A3-6EB8-EB62-E41108E8A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F6404F-EE70-000D-C8E5-6DF9B6146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9DA66B6-233B-DDC8-D8DD-025E9E94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F555B27-D74F-F05B-2F62-785BB0231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A077F74-13CC-032E-0CDE-0BDC0EAA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390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4CBCD-146D-14E5-0BA0-6A8B28EC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BA1AF6D-C1DA-A2E4-CC21-10CAFA95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670BCC-B4AF-A387-2304-93E960EE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1638C3-AB4F-4B4B-E0D9-06224B40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131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0BB39C-E33F-01AF-7F91-D8FD9FDA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7E5835-D1CE-5882-CBFA-AA218A58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DE2F95-A252-6122-A2C9-A06EAE50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831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F1E87-EEDA-9E5F-F807-D67F7FB6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6913DA-52F3-2C2A-219E-4D45A7BF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4A304C-2DCB-5D3A-3F16-51FFDCCB4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F5C63B-B3F7-236F-94E2-FFE1ABFE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1E8765-A5E5-716C-98D5-E0E797FE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958DC3-A693-F931-DA73-591DE200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220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E7EFF-DE34-C3CE-5C8D-67920280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C350526-E682-CF80-FE2B-73C0111FB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826B76-A9E1-132A-45B6-C391E4B40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887ED2-ACFA-125D-F7DF-E9C03DA2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1A586D-302E-D832-ABB6-F0406BD4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E53583-EFB0-D378-36BF-91847E83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54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5B2FA-ED0F-C865-FFB9-181E6D2E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BCEA1B-0491-AE80-5398-E2BF026FF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F6527E-1AB8-1912-D4E2-39F7C61C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A20F2D-5DBC-4D19-5E22-6E716003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1CF681-BBE8-E292-0F54-A1526446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66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F7DAE64-F65D-2C1D-C259-DCB6FD630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CDB440-7A72-8704-7205-A3FAB871A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54CB0C-F554-4A71-352B-61C350F1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85C003-0504-1CCD-4093-DB495A1E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68010-0CA3-B5A6-386C-1B5C7FD7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04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8DAE0B35-46B7-919D-D821-6222742A6828}"/>
              </a:ext>
            </a:extLst>
          </p:cNvPr>
          <p:cNvSpPr>
            <a:spLocks noChangeAspect="1"/>
          </p:cNvSpPr>
          <p:nvPr userDrawn="1"/>
        </p:nvSpPr>
        <p:spPr>
          <a:xfrm>
            <a:off x="-1098468" y="3429000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85E17E-E5D6-7A18-ABEF-42A2AD488EFC}"/>
              </a:ext>
            </a:extLst>
          </p:cNvPr>
          <p:cNvSpPr>
            <a:spLocks noChangeAspect="1"/>
          </p:cNvSpPr>
          <p:nvPr userDrawn="1"/>
        </p:nvSpPr>
        <p:spPr>
          <a:xfrm>
            <a:off x="10115796" y="-1211517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5141" y="962108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A709E4D-ABD1-CEB3-453E-8066C6A5C591}"/>
              </a:ext>
            </a:extLst>
          </p:cNvPr>
          <p:cNvSpPr/>
          <p:nvPr userDrawn="1"/>
        </p:nvSpPr>
        <p:spPr>
          <a:xfrm>
            <a:off x="1947553" y="2707574"/>
            <a:ext cx="3429989" cy="878775"/>
          </a:xfrm>
          <a:prstGeom prst="rect">
            <a:avLst/>
          </a:prstGeom>
          <a:noFill/>
          <a:ln w="38100">
            <a:solidFill>
              <a:srgbClr val="0F37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E5A6AEE-B758-6DA6-BDCC-0518AF73D0CC}"/>
              </a:ext>
            </a:extLst>
          </p:cNvPr>
          <p:cNvSpPr/>
          <p:nvPr userDrawn="1"/>
        </p:nvSpPr>
        <p:spPr>
          <a:xfrm>
            <a:off x="6685807" y="2707574"/>
            <a:ext cx="3429989" cy="878775"/>
          </a:xfrm>
          <a:prstGeom prst="rect">
            <a:avLst/>
          </a:prstGeom>
          <a:noFill/>
          <a:ln w="38100">
            <a:solidFill>
              <a:srgbClr val="0F37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A5F24AB4-4559-CEAD-5688-71FEC709BF27}"/>
              </a:ext>
            </a:extLst>
          </p:cNvPr>
          <p:cNvSpPr/>
          <p:nvPr userDrawn="1"/>
        </p:nvSpPr>
        <p:spPr>
          <a:xfrm>
            <a:off x="1947553" y="4083132"/>
            <a:ext cx="3429989" cy="878775"/>
          </a:xfrm>
          <a:prstGeom prst="rect">
            <a:avLst/>
          </a:prstGeom>
          <a:noFill/>
          <a:ln w="38100">
            <a:solidFill>
              <a:srgbClr val="0F37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9D59436-A198-F1F8-5B74-0AF68B352E09}"/>
              </a:ext>
            </a:extLst>
          </p:cNvPr>
          <p:cNvSpPr/>
          <p:nvPr userDrawn="1"/>
        </p:nvSpPr>
        <p:spPr>
          <a:xfrm>
            <a:off x="6685807" y="4083132"/>
            <a:ext cx="3429989" cy="878775"/>
          </a:xfrm>
          <a:prstGeom prst="rect">
            <a:avLst/>
          </a:prstGeom>
          <a:noFill/>
          <a:ln w="38100">
            <a:solidFill>
              <a:srgbClr val="0F37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4725" y="2906094"/>
            <a:ext cx="2825750" cy="531812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Thema 1</a:t>
            </a:r>
          </a:p>
        </p:txBody>
      </p:sp>
      <p:sp>
        <p:nvSpPr>
          <p:cNvPr id="47" name="Textplatzhalter 45">
            <a:extLst>
              <a:ext uri="{FF2B5EF4-FFF2-40B4-BE49-F238E27FC236}">
                <a16:creationId xmlns:a16="http://schemas.microsoft.com/office/drawing/2014/main" id="{61171A7A-ABE9-DCF4-894E-2C2C34402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4725" y="4259275"/>
            <a:ext cx="2825750" cy="531812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Thema 3</a:t>
            </a:r>
          </a:p>
        </p:txBody>
      </p:sp>
      <p:sp>
        <p:nvSpPr>
          <p:cNvPr id="48" name="Textplatzhalter 45">
            <a:extLst>
              <a:ext uri="{FF2B5EF4-FFF2-40B4-BE49-F238E27FC236}">
                <a16:creationId xmlns:a16="http://schemas.microsoft.com/office/drawing/2014/main" id="{6E2808C5-E0A6-C7FD-BBD4-503A7F149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7926" y="2906094"/>
            <a:ext cx="2825750" cy="531812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Thema 2</a:t>
            </a:r>
          </a:p>
        </p:txBody>
      </p:sp>
      <p:sp>
        <p:nvSpPr>
          <p:cNvPr id="49" name="Textplatzhalter 45">
            <a:extLst>
              <a:ext uri="{FF2B5EF4-FFF2-40B4-BE49-F238E27FC236}">
                <a16:creationId xmlns:a16="http://schemas.microsoft.com/office/drawing/2014/main" id="{8EC7E0EF-2CFE-8C22-EBCB-90AC24301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926" y="4241162"/>
            <a:ext cx="2825750" cy="531812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Thema 4</a:t>
            </a:r>
          </a:p>
        </p:txBody>
      </p: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AB481958-E360-F186-C96D-081D2E98EF3E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BAEE5FC0-9943-5F65-B9FA-2981B9DD831F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platzhalter 78">
            <a:extLst>
              <a:ext uri="{FF2B5EF4-FFF2-40B4-BE49-F238E27FC236}">
                <a16:creationId xmlns:a16="http://schemas.microsoft.com/office/drawing/2014/main" id="{172ED27D-E60B-8EFD-6191-8353978C06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1882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8DAE0B35-46B7-919D-D821-6222742A6828}"/>
              </a:ext>
            </a:extLst>
          </p:cNvPr>
          <p:cNvSpPr>
            <a:spLocks noChangeAspect="1"/>
          </p:cNvSpPr>
          <p:nvPr userDrawn="1"/>
        </p:nvSpPr>
        <p:spPr>
          <a:xfrm>
            <a:off x="-539668" y="-787400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85E17E-E5D6-7A18-ABEF-42A2AD488EFC}"/>
              </a:ext>
            </a:extLst>
          </p:cNvPr>
          <p:cNvSpPr>
            <a:spLocks noChangeAspect="1"/>
          </p:cNvSpPr>
          <p:nvPr userDrawn="1"/>
        </p:nvSpPr>
        <p:spPr>
          <a:xfrm>
            <a:off x="10752000" y="3032069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7932" y="843875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0463" y="2190051"/>
            <a:ext cx="7871071" cy="3722018"/>
          </a:xfrm>
          <a:prstGeom prst="rect">
            <a:avLst/>
          </a:prstGeom>
        </p:spPr>
        <p:txBody>
          <a:bodyPr lIns="144000" tIns="144000" rIns="36000" bIns="36000" anchor="t"/>
          <a:lstStyle>
            <a:lvl1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182B299-5894-1ECD-511A-9F01CF2AB25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078EDC4-6AC2-5A47-D0CE-121F482A706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78">
            <a:extLst>
              <a:ext uri="{FF2B5EF4-FFF2-40B4-BE49-F238E27FC236}">
                <a16:creationId xmlns:a16="http://schemas.microsoft.com/office/drawing/2014/main" id="{A7401964-1623-AC01-AE7C-8032005C64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4977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8DAE0B35-46B7-919D-D821-6222742A6828}"/>
              </a:ext>
            </a:extLst>
          </p:cNvPr>
          <p:cNvSpPr>
            <a:spLocks noChangeAspect="1"/>
          </p:cNvSpPr>
          <p:nvPr userDrawn="1"/>
        </p:nvSpPr>
        <p:spPr>
          <a:xfrm>
            <a:off x="-539668" y="-787400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85E17E-E5D6-7A18-ABEF-42A2AD488EFC}"/>
              </a:ext>
            </a:extLst>
          </p:cNvPr>
          <p:cNvSpPr>
            <a:spLocks noChangeAspect="1"/>
          </p:cNvSpPr>
          <p:nvPr userDrawn="1"/>
        </p:nvSpPr>
        <p:spPr>
          <a:xfrm>
            <a:off x="10752000" y="3032069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6535" y="843874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0463" y="2201334"/>
            <a:ext cx="7871071" cy="3710735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Clr>
                <a:schemeClr val="tx1"/>
              </a:buClr>
              <a:buFontTx/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182B299-5894-1ECD-511A-9F01CF2AB25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078EDC4-6AC2-5A47-D0CE-121F482A706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78">
            <a:extLst>
              <a:ext uri="{FF2B5EF4-FFF2-40B4-BE49-F238E27FC236}">
                <a16:creationId xmlns:a16="http://schemas.microsoft.com/office/drawing/2014/main" id="{A7401964-1623-AC01-AE7C-8032005C64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1879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7932" y="842563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7749" y="2190051"/>
            <a:ext cx="3935537" cy="3722018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781BA2-79AC-4FEF-2A6C-AA84A6625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8716" y="2190051"/>
            <a:ext cx="3935537" cy="37220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10752000" y="3032069"/>
            <a:ext cx="2880000" cy="2880000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928C7913-8879-68BE-383F-F51F1762DB40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C59898D-B11D-10BA-D11A-9A533661A08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8">
            <a:extLst>
              <a:ext uri="{FF2B5EF4-FFF2-40B4-BE49-F238E27FC236}">
                <a16:creationId xmlns:a16="http://schemas.microsoft.com/office/drawing/2014/main" id="{11BBF0E0-623E-C799-09BC-B98C014C94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6F4B62-BCA4-1627-A062-997048F10238}"/>
              </a:ext>
            </a:extLst>
          </p:cNvPr>
          <p:cNvSpPr>
            <a:spLocks noChangeAspect="1"/>
          </p:cNvSpPr>
          <p:nvPr userDrawn="1"/>
        </p:nvSpPr>
        <p:spPr>
          <a:xfrm>
            <a:off x="-1098468" y="1398239"/>
            <a:ext cx="2196935" cy="2196935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33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7932" y="847173"/>
            <a:ext cx="6638925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7749" y="2190048"/>
            <a:ext cx="3935537" cy="3722021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781BA2-79AC-4FEF-2A6C-AA84A6625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8716" y="2190048"/>
            <a:ext cx="3935537" cy="3722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0D6391-C193-6AAD-B401-7A65E3EAB909}"/>
              </a:ext>
            </a:extLst>
          </p:cNvPr>
          <p:cNvSpPr>
            <a:spLocks noChangeAspect="1"/>
          </p:cNvSpPr>
          <p:nvPr userDrawn="1"/>
        </p:nvSpPr>
        <p:spPr>
          <a:xfrm>
            <a:off x="8555065" y="-1097396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964D4-94C9-DADD-E8BD-92B64B33D15E}"/>
              </a:ext>
            </a:extLst>
          </p:cNvPr>
          <p:cNvSpPr>
            <a:spLocks noChangeAspect="1"/>
          </p:cNvSpPr>
          <p:nvPr userDrawn="1"/>
        </p:nvSpPr>
        <p:spPr>
          <a:xfrm>
            <a:off x="-1440000" y="3130208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0892A5E-7792-F317-A11C-A2D54D696D60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4BD858-6529-9D24-BF47-B2A0B373594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78">
            <a:extLst>
              <a:ext uri="{FF2B5EF4-FFF2-40B4-BE49-F238E27FC236}">
                <a16:creationId xmlns:a16="http://schemas.microsoft.com/office/drawing/2014/main" id="{4F91917A-9354-38BA-E62C-A452679F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6953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ap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CD2232CE-1EE0-6A7A-851B-47AB8F2C8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7749" y="1284204"/>
            <a:ext cx="3935537" cy="7685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rgbClr val="0F377F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112F1126-652E-3665-84E1-F810B956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7749" y="2354100"/>
            <a:ext cx="3935537" cy="3557969"/>
          </a:xfrm>
          <a:prstGeom prst="rect">
            <a:avLst/>
          </a:prstGeom>
        </p:spPr>
        <p:txBody>
          <a:bodyPr lIns="144000" tIns="144000" rIns="36000" bIns="36000" anchor="t">
            <a:noAutofit/>
          </a:bodyPr>
          <a:lstStyle>
            <a:lvl1pPr marL="0" indent="0" algn="just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0D6391-C193-6AAD-B401-7A65E3EAB909}"/>
              </a:ext>
            </a:extLst>
          </p:cNvPr>
          <p:cNvSpPr>
            <a:spLocks noChangeAspect="1"/>
          </p:cNvSpPr>
          <p:nvPr userDrawn="1"/>
        </p:nvSpPr>
        <p:spPr>
          <a:xfrm>
            <a:off x="10739465" y="-896384"/>
            <a:ext cx="2196935" cy="2196935"/>
          </a:xfrm>
          <a:prstGeom prst="ellipse">
            <a:avLst/>
          </a:prstGeom>
          <a:solidFill>
            <a:srgbClr val="0F3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E4A798-1739-4971-41BC-0C970BF02B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8716" y="1284204"/>
            <a:ext cx="3948113" cy="4627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6F9949B8-8D11-5BF0-5EAC-BA144A2BED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621714" y="6323094"/>
            <a:ext cx="5570286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E1E1C61-EC49-0BBA-46AB-CD4BF0F812E9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323094"/>
            <a:ext cx="5570285" cy="0"/>
          </a:xfrm>
          <a:prstGeom prst="line">
            <a:avLst/>
          </a:prstGeom>
          <a:ln w="19050">
            <a:solidFill>
              <a:srgbClr val="0F3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78">
            <a:extLst>
              <a:ext uri="{FF2B5EF4-FFF2-40B4-BE49-F238E27FC236}">
                <a16:creationId xmlns:a16="http://schemas.microsoft.com/office/drawing/2014/main" id="{473CEB0D-6DBA-3CEF-D19F-270301EDF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0284" y="6138429"/>
            <a:ext cx="1051431" cy="369330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 marL="0" indent="0" algn="ctr">
              <a:buNone/>
              <a:defRPr sz="1800">
                <a:solidFill>
                  <a:srgbClr val="0F377F"/>
                </a:solidFill>
                <a:latin typeface="+mj-lt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A986C5-4FBD-2971-5BF0-A3F912F4164A}"/>
              </a:ext>
            </a:extLst>
          </p:cNvPr>
          <p:cNvSpPr>
            <a:spLocks noChangeAspect="1"/>
          </p:cNvSpPr>
          <p:nvPr userDrawn="1"/>
        </p:nvSpPr>
        <p:spPr>
          <a:xfrm>
            <a:off x="-1440000" y="3130208"/>
            <a:ext cx="2880000" cy="2880000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2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79" r:id="rId2"/>
    <p:sldLayoutId id="2147483709" r:id="rId3"/>
    <p:sldLayoutId id="2147483675" r:id="rId4"/>
    <p:sldLayoutId id="2147483688" r:id="rId5"/>
    <p:sldLayoutId id="2147483705" r:id="rId6"/>
    <p:sldLayoutId id="2147483689" r:id="rId7"/>
    <p:sldLayoutId id="2147483695" r:id="rId8"/>
    <p:sldLayoutId id="2147483699" r:id="rId9"/>
    <p:sldLayoutId id="2147483696" r:id="rId10"/>
    <p:sldLayoutId id="2147483707" r:id="rId11"/>
    <p:sldLayoutId id="2147483697" r:id="rId12"/>
    <p:sldLayoutId id="2147483703" r:id="rId13"/>
    <p:sldLayoutId id="2147483698" r:id="rId14"/>
    <p:sldLayoutId id="2147483700" r:id="rId15"/>
    <p:sldLayoutId id="2147483701" r:id="rId16"/>
    <p:sldLayoutId id="2147483702" r:id="rId17"/>
    <p:sldLayoutId id="2147483706" r:id="rId18"/>
    <p:sldLayoutId id="2147483692" r:id="rId19"/>
    <p:sldLayoutId id="2147483693" r:id="rId20"/>
    <p:sldLayoutId id="2147483694" r:id="rId21"/>
    <p:sldLayoutId id="2147483690" r:id="rId22"/>
    <p:sldLayoutId id="2147483691" r:id="rId23"/>
    <p:sldLayoutId id="2147483682" r:id="rId24"/>
    <p:sldLayoutId id="2147483723" r:id="rId25"/>
    <p:sldLayoutId id="2147483710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400" kern="1200" cap="small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7894D91-B7CA-052E-92E3-281076CA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E0AECA-4B1B-C634-6480-672C9344A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0AC91-6DB3-8F56-E091-F26D4BA1C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8DA951-D6CD-4276-A98F-CEB07C3485ED}" type="datetimeFigureOut">
              <a:rPr lang="de-DE" smtClean="0"/>
              <a:t>27.10.24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D7BC17-9594-9A67-8063-6D3AE7F21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F7CA24-62D4-C4DF-91BE-3F639EDEA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1E2F34-16DA-4E0D-95F6-8E9F43D72B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sv@vwi.org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9D9D85-4BB8-0EC0-6582-83CFF1443B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182" y="2932269"/>
            <a:ext cx="9965635" cy="1359553"/>
          </a:xfrm>
        </p:spPr>
        <p:txBody>
          <a:bodyPr>
            <a:normAutofit lnSpcReduction="10000"/>
          </a:bodyPr>
          <a:lstStyle/>
          <a:p>
            <a:r>
              <a:rPr lang="de-DE"/>
              <a:t>Verband deutscher Wirtschaftsingenieure e.V.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FB281D-40C8-A2A4-08E3-11588EF25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6537" y="4291823"/>
            <a:ext cx="6638925" cy="1082262"/>
          </a:xfrm>
        </p:spPr>
        <p:txBody>
          <a:bodyPr>
            <a:normAutofit fontScale="92500"/>
          </a:bodyPr>
          <a:lstStyle/>
          <a:p>
            <a:r>
              <a:rPr lang="de-DE" b="1"/>
              <a:t>Herbst-HGV 2024 in Erlangen-Nürnberg</a:t>
            </a:r>
          </a:p>
          <a:p>
            <a:r>
              <a:rPr lang="de-DE" b="1"/>
              <a:t>Herzlich Willkommen!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4AFE2A-763D-232A-E9B8-F4CC284134DB}"/>
              </a:ext>
            </a:extLst>
          </p:cNvPr>
          <p:cNvSpPr txBox="1"/>
          <p:nvPr/>
        </p:nvSpPr>
        <p:spPr>
          <a:xfrm>
            <a:off x="9106422" y="6162805"/>
            <a:ext cx="0" cy="0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l"/>
            <a:endParaRPr lang="de-DE" sz="2400">
              <a:latin typeface="+mj-lt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9C1FE7A-49B3-AFD1-2F78-CBBA41A4C43D}"/>
              </a:ext>
            </a:extLst>
          </p:cNvPr>
          <p:cNvGrpSpPr/>
          <p:nvPr/>
        </p:nvGrpSpPr>
        <p:grpSpPr>
          <a:xfrm>
            <a:off x="-332835" y="0"/>
            <a:ext cx="3032835" cy="2700000"/>
            <a:chOff x="-332835" y="0"/>
            <a:chExt cx="3032835" cy="2700000"/>
          </a:xfrm>
        </p:grpSpPr>
        <p:sp>
          <p:nvSpPr>
            <p:cNvPr id="5" name="Diagonaler Streifen 4">
              <a:extLst>
                <a:ext uri="{FF2B5EF4-FFF2-40B4-BE49-F238E27FC236}">
                  <a16:creationId xmlns:a16="http://schemas.microsoft.com/office/drawing/2014/main" id="{F4E7E7C2-5752-FDCC-F7FB-59BF8825C1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2700000" cy="2700000"/>
            </a:xfrm>
            <a:prstGeom prst="diagStripe">
              <a:avLst/>
            </a:prstGeom>
            <a:solidFill>
              <a:srgbClr val="E9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5F2D366-18D0-C8E9-45D3-57C6DE6FC0F6}"/>
                </a:ext>
              </a:extLst>
            </p:cNvPr>
            <p:cNvSpPr txBox="1"/>
            <p:nvPr/>
          </p:nvSpPr>
          <p:spPr>
            <a:xfrm rot="18921144">
              <a:off x="-332835" y="619226"/>
              <a:ext cx="26665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rgbClr val="0F377F"/>
                  </a:solidFill>
                </a:rPr>
                <a:t>Diese Folie kann gelöscht werden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91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EF0889D-35EC-4B51-AFD4-5C5604AE6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EE4316-9123-0BD5-26B2-0C8A9A41896F}"/>
              </a:ext>
            </a:extLst>
          </p:cNvPr>
          <p:cNvSpPr txBox="1"/>
          <p:nvPr/>
        </p:nvSpPr>
        <p:spPr>
          <a:xfrm>
            <a:off x="3189249" y="1996068"/>
            <a:ext cx="0" cy="0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l"/>
            <a:endParaRPr lang="de-DE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37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42F0D5-3B16-7EC1-8E09-DDB59F2FB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04E487-9C6A-81DD-DEE0-4324C197AA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Name Vortragende Person</a:t>
            </a:r>
          </a:p>
          <a:p>
            <a:r>
              <a:rPr lang="de-DE"/>
              <a:t>Nürnberg, Datum</a:t>
            </a:r>
          </a:p>
        </p:txBody>
      </p:sp>
    </p:spTree>
    <p:extLst>
      <p:ext uri="{BB962C8B-B14F-4D97-AF65-F5344CB8AC3E}">
        <p14:creationId xmlns:p14="http://schemas.microsoft.com/office/powerpoint/2010/main" val="202687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C3DE2B4-55D1-401F-4A9A-A52B6498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F9DFDB-35BA-27C4-DC21-15C111FEC4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12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019322-FCE3-62B4-0899-72ABAAEB1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Farben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2BFFDC-58DF-0848-AC1A-590C62DB1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27749" y="2354100"/>
            <a:ext cx="3935537" cy="1555291"/>
          </a:xfrm>
        </p:spPr>
        <p:txBody>
          <a:bodyPr anchor="ctr"/>
          <a:lstStyle/>
          <a:p>
            <a:pPr algn="r"/>
            <a:r>
              <a:rPr lang="de-DE"/>
              <a:t>Primärfarben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9841E55-C72D-C133-FA66-81314E8ABE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138" y="2353207"/>
            <a:ext cx="3948113" cy="3558862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4115AA-7064-3996-CEB9-D35AD5A4F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01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C61E30F-A79B-0A3B-9499-F39CEB46FCA7}"/>
              </a:ext>
            </a:extLst>
          </p:cNvPr>
          <p:cNvSpPr txBox="1">
            <a:spLocks/>
          </p:cNvSpPr>
          <p:nvPr/>
        </p:nvSpPr>
        <p:spPr>
          <a:xfrm>
            <a:off x="2027748" y="4210730"/>
            <a:ext cx="3935537" cy="1555291"/>
          </a:xfrm>
          <a:prstGeom prst="rect">
            <a:avLst/>
          </a:prstGeom>
        </p:spPr>
        <p:txBody>
          <a:bodyPr lIns="144000" tIns="144000" rIns="36000" bIns="36000" anchor="ctr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/>
              <a:t>Sekundärfarben</a:t>
            </a:r>
          </a:p>
        </p:txBody>
      </p:sp>
    </p:spTree>
    <p:extLst>
      <p:ext uri="{BB962C8B-B14F-4D97-AF65-F5344CB8AC3E}">
        <p14:creationId xmlns:p14="http://schemas.microsoft.com/office/powerpoint/2010/main" val="37763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FB47B4-B5FD-B085-42E6-EE7F3E35A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Schriftarten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CD5422-A048-9A49-AEE2-C5BDC4C84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>
                <a:latin typeface="Rockwell" panose="02060603020205020403" pitchFamily="18" charset="77"/>
              </a:rPr>
              <a:t>Überschriften in ROCKWELL</a:t>
            </a:r>
          </a:p>
          <a:p>
            <a:endParaRPr lang="de-DE"/>
          </a:p>
          <a:p>
            <a:r>
              <a:rPr lang="de-DE"/>
              <a:t>Textkörper in Calibri Light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198025-5FC8-81D0-6530-AF37D7821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91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DD89B7-C56E-D8CC-528D-54D5397E1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Gerne kann das Design etwas an den Folieninhalt angepasst werden. Achtet dabei bitte darauf, dass die Folien zu den anderen Folien passen.</a:t>
            </a:r>
          </a:p>
          <a:p>
            <a:r>
              <a:rPr lang="de-DE"/>
              <a:t>Bei Fragen oder Anmerkungen kommt gerne auf uns zu – </a:t>
            </a:r>
            <a:r>
              <a:rPr lang="de-DE">
                <a:hlinkClick r:id="rId2"/>
              </a:rPr>
              <a:t>sv@vwi.org</a:t>
            </a:r>
            <a:r>
              <a:rPr lang="de-DE"/>
              <a:t>.</a:t>
            </a:r>
          </a:p>
          <a:p>
            <a:r>
              <a:rPr lang="de-DE"/>
              <a:t>Herzlichen Dank!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AA8B79-9CD6-2723-3D1F-F1D5CC630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Hinweise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DDBD647-9957-8877-464F-A057D741CB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58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A338F1-3170-82BA-0557-C98CC7AFE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4F5AC2-CB17-B25D-0BA3-FB946B1BF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Test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497EDF-BBB9-58A8-E2F8-E391ADA032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68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5EA715-8112-F616-4992-F1A6A950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B80C8D-ED22-71B4-C9B3-FA7B0F92F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8DADD-04AB-CA50-B39A-DCB12B3C00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74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65767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VWI C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3770"/>
      </a:accent1>
      <a:accent2>
        <a:srgbClr val="008DC1"/>
      </a:accent2>
      <a:accent3>
        <a:srgbClr val="6C777C"/>
      </a:accent3>
      <a:accent4>
        <a:srgbClr val="B0CA36"/>
      </a:accent4>
      <a:accent5>
        <a:srgbClr val="E77D2B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108000" tIns="108000" rIns="108000" bIns="108000" rtlCol="0">
        <a:noAutofit/>
      </a:bodyPr>
      <a:lstStyle>
        <a:defPPr algn="l">
          <a:defRPr sz="24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HGV HDH Master.pptx" id="{5D79D7D1-F4FB-41EF-A44E-8B1856505491}" vid="{B0672F1E-8965-469C-B6B1-82CD96FC09A6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b23b17-585c-4b79-a0b4-157853c6e37f">
      <Terms xmlns="http://schemas.microsoft.com/office/infopath/2007/PartnerControls"/>
    </lcf76f155ced4ddcb4097134ff3c332f>
    <TaxCatchAll xmlns="3e12d010-cb0a-4b5d-844c-666994206414" xsi:nil="true"/>
    <Testauswahl xmlns="12b23b17-585c-4b79-a0b4-157853c6e3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AA9ED217EA3E4A84DBC0DD84161428" ma:contentTypeVersion="19" ma:contentTypeDescription="Ein neues Dokument erstellen." ma:contentTypeScope="" ma:versionID="ad03d953af7a16d5eb2cb814f21b4d3b">
  <xsd:schema xmlns:xsd="http://www.w3.org/2001/XMLSchema" xmlns:xs="http://www.w3.org/2001/XMLSchema" xmlns:p="http://schemas.microsoft.com/office/2006/metadata/properties" xmlns:ns2="12b23b17-585c-4b79-a0b4-157853c6e37f" xmlns:ns3="3e12d010-cb0a-4b5d-844c-666994206414" targetNamespace="http://schemas.microsoft.com/office/2006/metadata/properties" ma:root="true" ma:fieldsID="3c24f31e12a42e0a804dae9464f0083d" ns2:_="" ns3:_="">
    <xsd:import namespace="12b23b17-585c-4b79-a0b4-157853c6e37f"/>
    <xsd:import namespace="3e12d010-cb0a-4b5d-844c-6669942064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Testauswah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b23b17-585c-4b79-a0b4-157853c6e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4ffe4f3f-0e25-4917-9ea8-8197c56078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auswahl" ma:index="26" nillable="true" ma:displayName="Test auswahl" ma:format="Dropdown" ma:internalName="Testauswahl">
      <xsd:simpleType>
        <xsd:restriction base="dms:Choice">
          <xsd:enumeration value="Auswahl 1"/>
          <xsd:enumeration value="Auswahl 2"/>
          <xsd:enumeration value="Auswahl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2d010-cb0a-4b5d-844c-6669942064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3f01f8d-36f9-460a-aa0f-9492362c93be}" ma:internalName="TaxCatchAll" ma:showField="CatchAllData" ma:web="3e12d010-cb0a-4b5d-844c-6669942064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69BF4D-8557-4925-8A20-02CFFFD25A3E}">
  <ds:schemaRefs>
    <ds:schemaRef ds:uri="12b23b17-585c-4b79-a0b4-157853c6e37f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3e12d010-cb0a-4b5d-844c-666994206414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369B88-3425-40D1-BCB2-72603A6282AB}">
  <ds:schemaRefs>
    <ds:schemaRef ds:uri="12b23b17-585c-4b79-a0b4-157853c6e37f"/>
    <ds:schemaRef ds:uri="3e12d010-cb0a-4b5d-844c-6669942064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EB107C-C230-442F-889B-5BCA68073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</Words>
  <Application>Microsoft Macintosh PowerPoint</Application>
  <PresentationFormat>Breitbild</PresentationFormat>
  <Paragraphs>20</Paragraphs>
  <Slides>10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Rockwell</vt:lpstr>
      <vt:lpstr>Benutzerdefiniertes Design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Tim Niefer</dc:creator>
  <cp:lastModifiedBy>Janine Pfister (VWI)</cp:lastModifiedBy>
  <cp:revision>1</cp:revision>
  <cp:lastPrinted>2017-03-24T13:37:02Z</cp:lastPrinted>
  <dcterms:created xsi:type="dcterms:W3CDTF">2022-06-02T10:59:10Z</dcterms:created>
  <dcterms:modified xsi:type="dcterms:W3CDTF">2024-10-27T17:09:57Z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0x01010072AA9ED217EA3E4A84DBC0DD84161428</vt:lpwstr>
  </property>
  <property fmtid="{D5CDD505-2E9C-101B-9397-08002B2CF9AE}" pid="3" name="MediaServiceImageTags">
    <vt:lpwstr/>
  </property>
</Properties>
</file>